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76856" autoAdjust="0"/>
  </p:normalViewPr>
  <p:slideViewPr>
    <p:cSldViewPr snapToGrid="0">
      <p:cViewPr varScale="1">
        <p:scale>
          <a:sx n="77" d="100"/>
          <a:sy n="77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6D34B-18F7-4D71-9FF0-3CA19A643581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1015D-E1D7-4C7F-B90D-A0E5D109DED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6012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31015D-E1D7-4C7F-B90D-A0E5D109DED1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38676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5CF184-158C-A3B3-F42B-2A7115C050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BD6201-4BE1-F01A-246B-E806B8DBB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F6DF23-81AA-CBEC-11E7-0A98E7E8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6499256-142D-DB55-BDBA-0A0FFE4AA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9CE76D-35B8-9667-1430-F4C7604AC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7335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8A1BD1-8381-C0B7-5788-F5FDDA169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A49F86E-8047-FDEB-9063-0DC39DB2A3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A6D02DD-6147-ED88-4242-8E9EB5D1D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7E1BA0-3622-7693-CBE8-7B431654E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2E632F-D982-1E57-E4BA-A7100D9BE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9989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6F06E0B-CB13-9AA0-B100-61E647FACD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B2F833F-AD57-E6FC-34A7-1BADB112EC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78075A-4A7E-15DA-B0D6-B6B26BCB5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2ECEDF-2138-17B6-E039-161B6AFB8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EC50E0-CD40-3D25-A409-9C97AEDA2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96714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4ACABE-1B18-C97D-9834-4B9B9A493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D0E095-845E-84DB-7892-262FE0C0E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50965B-4A74-BC88-8BFC-91E8BF702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9BE7BA-23EA-9355-7AAF-BD707791E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7185BC-4097-10CE-73B4-90FE849A9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25512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B0CF09-B900-76C4-845C-4BBE53179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DA9319-C147-184B-7412-D3AD94159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3BCF5C-8DBC-9A67-0961-D956D64B7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775A33-BB9A-E958-6269-A7436540A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31A39C-888E-1AE6-C1F8-68F3FDD6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3054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9A1A5-2692-5993-4FE4-183A8C775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35DE52-C82E-C043-6572-602A8CCA87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2C82E26-DEDB-9B5E-1D3B-BF5DA4719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A2EB6E-0542-F3BC-FEE6-C5B8880DB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8121989-F914-E908-F76F-BD4920BA7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B65A6F-F8B0-19D4-AD20-6245FD805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84006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E19195-2EBD-D827-4E09-1F71475FE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1A7555-2A02-EC04-6B3C-738975295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4C69DCC-235D-3881-BBA3-24BD17D8F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76B104-9AF9-A254-5958-CAAF8898C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9881185-6E10-C658-5C53-321E82322F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D28D088-FC3E-A93A-9439-FA92F116E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8170894-7D22-3FC4-1C2B-4C8507D7A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57BFE93-A4DB-02FF-714A-E32F3DA65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798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6F81BF-9A6A-6D09-8BA3-FD20317F5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DC82ADA-5C89-D1A5-8921-467E69BEF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3147ECF-8D61-F3AB-D4C0-739C9CB56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5245031-29E5-331D-10CF-0B556F4D1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1096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39C3463-8590-2589-FF1B-E4A383747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D243965-39E8-208C-F061-E3A8055F0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DAC40D1-1499-C93F-0EB9-608A1FFF7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3877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67D9CB-7084-C785-C05C-03FDD0770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632A1E-78F5-3C71-FDA1-600EF4C63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CDAAAD4-4B9D-6866-2607-EA89CEF80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3034AE3-7753-DC52-78A0-809296999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DF175BB-3FB4-DA9C-8D2C-5A42CD407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BCD7070-4CEF-3E7E-1D8F-85F36010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653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61CE5E-BD93-E386-BD0B-90DFBC05C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BEFCBCA-21B3-051C-61A0-75C7086DCA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0411D8D-5F22-FE96-EB4B-986BBE42E7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C695EC2-59EF-75A6-E16D-54382E427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2D3D079-F424-837D-7916-4CD22F124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52CB9B8-EF48-C37F-8AC3-1069BE74B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0724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2ACF50F-1DC3-2B94-CFE9-F38BA6E8B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100610A-15F9-5CD8-D810-830CB6890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65A7AE-444F-5BC3-5B28-164DC823B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E5A9A9-F57A-418A-84AE-33B6965A5DD0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781C36-A955-9E45-EC7A-0EA67E159E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E6763C-EAE8-42AF-E9D1-13470ACAE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C00845-697E-407E-9684-E193014B629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2398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0F2033-9353-835F-4F08-A105C30CAF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Objekte und Layouts	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D89E927-784B-D47A-7D92-0025436153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Basics 1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7447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44709E2581ABE409EB16CFC3347823A" ma:contentTypeVersion="19" ma:contentTypeDescription="Ein neues Dokument erstellen." ma:contentTypeScope="" ma:versionID="148cb9dbb048a4a3145af01e9d338634">
  <xsd:schema xmlns:xsd="http://www.w3.org/2001/XMLSchema" xmlns:xs="http://www.w3.org/2001/XMLSchema" xmlns:p="http://schemas.microsoft.com/office/2006/metadata/properties" xmlns:ns3="13a86dbf-34bc-413d-b84f-af6ed25988a5" xmlns:ns4="3e110bcc-bea1-40b6-b72b-52c4dad07459" targetNamespace="http://schemas.microsoft.com/office/2006/metadata/properties" ma:root="true" ma:fieldsID="7fe6ad63478ba766870fc58c8089bb5e" ns3:_="" ns4:_="">
    <xsd:import namespace="13a86dbf-34bc-413d-b84f-af6ed25988a5"/>
    <xsd:import namespace="3e110bcc-bea1-40b6-b72b-52c4dad0745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a86dbf-34bc-413d-b84f-af6ed25988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10bcc-bea1-40b6-b72b-52c4dad07459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3a86dbf-34bc-413d-b84f-af6ed25988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B2EFC6-0E9A-44B1-959B-122794755B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a86dbf-34bc-413d-b84f-af6ed25988a5"/>
    <ds:schemaRef ds:uri="3e110bcc-bea1-40b6-b72b-52c4dad074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8C87179-FF8F-49B3-B3E6-72D6B820EDF2}">
  <ds:schemaRefs>
    <ds:schemaRef ds:uri="3e110bcc-bea1-40b6-b72b-52c4dad07459"/>
    <ds:schemaRef ds:uri="http://schemas.microsoft.com/office/infopath/2007/PartnerControls"/>
    <ds:schemaRef ds:uri="13a86dbf-34bc-413d-b84f-af6ed25988a5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4980AFE-5505-44B2-8CC5-AB4CCFCFA5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Breitbild</PresentationFormat>
  <Paragraphs>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Objekte und Layouts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Ruedi Schenk</dc:creator>
  <cp:lastModifiedBy>Ruedi Schenk</cp:lastModifiedBy>
  <cp:revision>3</cp:revision>
  <dcterms:created xsi:type="dcterms:W3CDTF">2026-04-14T13:19:57Z</dcterms:created>
  <dcterms:modified xsi:type="dcterms:W3CDTF">2026-05-01T05:27:01Z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0x010100544709E2581ABE409EB16CFC3347823A</vt:lpwstr>
  </property>
</Properties>
</file>