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6" autoAdjust="0"/>
    <p:restoredTop sz="94660"/>
  </p:normalViewPr>
  <p:slideViewPr>
    <p:cSldViewPr snapToGrid="0">
      <p:cViewPr varScale="1">
        <p:scale>
          <a:sx n="89" d="100"/>
          <a:sy n="89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5C13EE-3314-6564-6DB8-85BF5C3B8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C560AD8-3CCC-B947-B6BB-8C14606A3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EFB5E7-1719-94DE-A965-FEF699E28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574204-AD52-CF1E-935F-C8EA3CACC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4177A1-C53D-8CCF-5A71-E569F9CBE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064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7454B7-A94C-7E41-682B-EF55B4F9D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BB35C85-65BB-7576-0A7A-130697925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5A9427-0658-F18A-3231-2BB4649C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B04ADF-859C-91ED-29F9-38DEBE538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433EDA-0EF4-B611-547D-A74B7B5D7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74213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1A08A14-3EB0-638F-D779-2B4F29A1B6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C8840BE-B431-54D2-E8D3-F73E30C6D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B39CEA-B903-DB64-3C76-F57F90B79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88B095-BA41-E694-A6CA-B632C4AA2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464395-2E6E-ECF9-CAD4-AA375074B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286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C9BAA2-B6FD-CADD-C5FC-A187B13F0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943059-1FF5-F092-BC23-821C832B8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E0B864-A642-1235-071D-CD88AEFF8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99F756-3E04-E33C-D709-717334F59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6DF59E-EBA8-5F8B-77A9-84AF705B7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39328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9EF656-69E2-C6F5-755F-A8CE89F8B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7F182DB-955A-49C8-A320-1038FB32D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201AAE9-4B75-1EEB-F98A-50ECA1414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2F503C-BC3E-7382-AF38-CC47D2E86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D947BC-52C8-5195-1A00-D4750F6A1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22228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45526F-FD74-789C-06C8-E78B4F3DB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8F839B-A2D0-46CD-4B45-7B570EB96B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1ED9ED6-9DF4-4094-9562-D53134581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B02C7EE-FBD6-DA6A-E8F6-3D3CFB1E3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8D6E868-CFFE-D65F-5494-BDC7ED197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1C33339-B4BF-A0D9-639B-314D8EDF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4950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80CEB-5643-C5A6-EF06-A7218049C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7F41DF-2998-AC02-FA4B-7B4F4598F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C85E0A3-CBB2-CF08-9DB6-E463D0CFD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DCA306-E9AD-2E34-25FE-7CF433A48C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381226F-C15F-5963-6FDF-C21C1219A1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BB1CE6F-225F-11F1-6620-BDB4CDAA5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212CB86-3316-7735-D04D-2736565FF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EE4B059-B904-CE64-8329-3E47873E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2952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6B6244-AC7B-9AB1-B194-F5581E94C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ED81B4B-381C-558C-542B-A0CE7B35B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4699AB9-D69A-4A66-52CA-F9BE0371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1C18330-FCB2-E928-9C0A-EA226666C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3645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2403263-1106-D5C6-6B7C-818B7ADDB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B745602-0105-C74C-7FF0-BC3E9AB92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6E4E34-BA55-02F7-34C2-54314D4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7984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D9899E-7BFB-A1CF-C1A5-5B7BB9C9A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87C833-398E-0B08-E81E-33DCB6CE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BF5081D-40D2-F005-ADF6-B01F2CDC9A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A9A8BC-1A73-8186-5B42-C2D851A30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BCA9EC-49C6-464B-03B9-0794CC5BA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BA87C4-A27B-D717-40CD-8D77006A7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667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77D966-BA1D-4E20-7C62-0D56846D8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40FB17E-C922-DF88-E225-9CBC27D28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F93BEED-557B-B27F-E970-7CFEE491EB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FD67D0-16A4-2587-5CEC-746CC94A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DF6E666-2166-D0C2-C181-1741DABB1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C518B4-E085-6412-E92D-5F83D0ED5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61151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4764162-1A2E-BE16-8713-1E88A5DDA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AB5D83-F49D-B26B-1B40-A5A964D87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B7F88E-F4A8-AA21-3AF3-ADF5FB2B5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DDFAF2-F6E8-44B1-9114-445F4CCAF9CD}" type="datetimeFigureOut">
              <a:rPr lang="de-CH" smtClean="0"/>
              <a:t>01.05.2026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7A4BEF-47D0-F250-68D4-EFC6DF173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25858B-A1A6-ABA9-AE37-B6484B918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10D842-2E6B-499E-A26B-23F155D001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67288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C3921-812B-C3D1-3A82-95E1A990B5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Formen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0C54AD6-BF65-AB2E-5344-8C0050418E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platzieren</a:t>
            </a:r>
          </a:p>
          <a:p>
            <a:r>
              <a:rPr lang="de-DE" dirty="0"/>
              <a:t>anordnen</a:t>
            </a:r>
          </a:p>
          <a:p>
            <a:r>
              <a:rPr lang="de-DE" dirty="0"/>
              <a:t>stapeln</a:t>
            </a:r>
          </a:p>
          <a:p>
            <a:r>
              <a:rPr lang="de-DE"/>
              <a:t>gruppieren</a:t>
            </a:r>
            <a:endParaRPr lang="de-DE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06712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44709E2581ABE409EB16CFC3347823A" ma:contentTypeVersion="19" ma:contentTypeDescription="Ein neues Dokument erstellen." ma:contentTypeScope="" ma:versionID="148cb9dbb048a4a3145af01e9d338634">
  <xsd:schema xmlns:xsd="http://www.w3.org/2001/XMLSchema" xmlns:xs="http://www.w3.org/2001/XMLSchema" xmlns:p="http://schemas.microsoft.com/office/2006/metadata/properties" xmlns:ns3="13a86dbf-34bc-413d-b84f-af6ed25988a5" xmlns:ns4="3e110bcc-bea1-40b6-b72b-52c4dad07459" targetNamespace="http://schemas.microsoft.com/office/2006/metadata/properties" ma:root="true" ma:fieldsID="7fe6ad63478ba766870fc58c8089bb5e" ns3:_="" ns4:_="">
    <xsd:import namespace="13a86dbf-34bc-413d-b84f-af6ed25988a5"/>
    <xsd:import namespace="3e110bcc-bea1-40b6-b72b-52c4dad0745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LengthInSeconds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a86dbf-34bc-413d-b84f-af6ed25988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10bcc-bea1-40b6-b72b-52c4dad07459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3a86dbf-34bc-413d-b84f-af6ed25988a5" xsi:nil="true"/>
  </documentManagement>
</p:properties>
</file>

<file path=customXml/itemProps1.xml><?xml version="1.0" encoding="utf-8"?>
<ds:datastoreItem xmlns:ds="http://schemas.openxmlformats.org/officeDocument/2006/customXml" ds:itemID="{9C484E8B-1B7A-4B58-AA3C-C534C048532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E8AC6A-B420-4B29-80AF-2DE34DABD3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a86dbf-34bc-413d-b84f-af6ed25988a5"/>
    <ds:schemaRef ds:uri="3e110bcc-bea1-40b6-b72b-52c4dad074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9213405-66C8-4A80-ABA6-B80C2E85A2DA}">
  <ds:schemaRefs>
    <ds:schemaRef ds:uri="http://purl.org/dc/terms/"/>
    <ds:schemaRef ds:uri="3e110bcc-bea1-40b6-b72b-52c4dad07459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13a86dbf-34bc-413d-b84f-af6ed25988a5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Breitbild</PresentationFormat>
  <Paragraphs>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Formen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Ruedi Schenk</dc:creator>
  <cp:lastModifiedBy>Ruedi Schenk</cp:lastModifiedBy>
  <cp:revision>4</cp:revision>
  <dcterms:created xsi:type="dcterms:W3CDTF">2026-04-16T05:01:48Z</dcterms:created>
  <dcterms:modified xsi:type="dcterms:W3CDTF">2026-05-01T05:36:43Z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0x010100544709E2581ABE409EB16CFC3347823A</vt:lpwstr>
  </property>
</Properties>
</file>