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1" r:id="rId9"/>
    <p:sldId id="260" r:id="rId10"/>
    <p:sldId id="262" r:id="rId11"/>
    <p:sldId id="263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1C45F4-85BC-4FB4-88DB-8DA3A1755008}" v="23" dt="2026-04-20T14:15:12.9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6" autoAdjust="0"/>
    <p:restoredTop sz="94660"/>
  </p:normalViewPr>
  <p:slideViewPr>
    <p:cSldViewPr snapToGrid="0">
      <p:cViewPr varScale="1">
        <p:scale>
          <a:sx n="89" d="100"/>
          <a:sy n="89" d="100"/>
        </p:scale>
        <p:origin x="9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9C-47F4-AA28-E2D655B9CE10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Datenreihe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9C-47F4-AA28-E2D655B9CE10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Datenreihe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89C-47F4-AA28-E2D655B9CE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04054223"/>
        <c:axId val="2004064783"/>
      </c:barChart>
      <c:catAx>
        <c:axId val="20040542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004064783"/>
        <c:crosses val="autoZero"/>
        <c:auto val="1"/>
        <c:lblAlgn val="ctr"/>
        <c:lblOffset val="100"/>
        <c:noMultiLvlLbl val="0"/>
      </c:catAx>
      <c:valAx>
        <c:axId val="20040647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0040542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9C-47F4-AA28-E2D655B9CE10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Datenreihe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9C-47F4-AA28-E2D655B9CE10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Datenreihe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89C-47F4-AA28-E2D655B9CE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04054223"/>
        <c:axId val="2004064783"/>
      </c:barChart>
      <c:catAx>
        <c:axId val="20040542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004064783"/>
        <c:crosses val="autoZero"/>
        <c:auto val="1"/>
        <c:lblAlgn val="ctr"/>
        <c:lblOffset val="100"/>
        <c:noMultiLvlLbl val="0"/>
      </c:catAx>
      <c:valAx>
        <c:axId val="20040647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0040542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BE061E-04A1-4A85-B7D4-4E5EA51E35C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6A5E47D3-813C-49BC-93FC-4E7BB50DC06C}">
      <dgm:prSet phldrT="[Text]" phldr="0"/>
      <dgm:spPr/>
      <dgm:t>
        <a:bodyPr/>
        <a:lstStyle/>
        <a:p>
          <a:r>
            <a:rPr lang="de-DE"/>
            <a:t>500 g Mehl</a:t>
          </a:r>
          <a:endParaRPr lang="de-CH"/>
        </a:p>
      </dgm:t>
    </dgm:pt>
    <dgm:pt modelId="{D6B65F03-14B2-4D97-9EFD-8BEE67DA4707}" type="parTrans" cxnId="{7DD49573-3600-4D08-8672-929172093D06}">
      <dgm:prSet/>
      <dgm:spPr/>
      <dgm:t>
        <a:bodyPr/>
        <a:lstStyle/>
        <a:p>
          <a:endParaRPr lang="de-CH"/>
        </a:p>
      </dgm:t>
    </dgm:pt>
    <dgm:pt modelId="{A208F0EB-12B1-4756-8528-E899A57AB25C}" type="sibTrans" cxnId="{7DD49573-3600-4D08-8672-929172093D06}">
      <dgm:prSet/>
      <dgm:spPr/>
      <dgm:t>
        <a:bodyPr/>
        <a:lstStyle/>
        <a:p>
          <a:endParaRPr lang="de-CH"/>
        </a:p>
      </dgm:t>
    </dgm:pt>
    <dgm:pt modelId="{C2C78CEA-EAE1-4986-B887-88247447D6DD}">
      <dgm:prSet phldrT="[Text]" phldr="0"/>
      <dgm:spPr/>
      <dgm:t>
        <a:bodyPr/>
        <a:lstStyle/>
        <a:p>
          <a:r>
            <a:rPr lang="de-DE"/>
            <a:t>250 g Wasser</a:t>
          </a:r>
          <a:endParaRPr lang="de-CH"/>
        </a:p>
      </dgm:t>
    </dgm:pt>
    <dgm:pt modelId="{7DF62B6E-4803-4669-A5E4-E57B674F6D99}" type="parTrans" cxnId="{B9E20D44-5FEF-48C5-8028-DBBEB2E6F762}">
      <dgm:prSet/>
      <dgm:spPr/>
      <dgm:t>
        <a:bodyPr/>
        <a:lstStyle/>
        <a:p>
          <a:endParaRPr lang="de-CH"/>
        </a:p>
      </dgm:t>
    </dgm:pt>
    <dgm:pt modelId="{DA1B588B-DF7F-404F-BA9F-1939CB17D5A6}" type="sibTrans" cxnId="{B9E20D44-5FEF-48C5-8028-DBBEB2E6F762}">
      <dgm:prSet/>
      <dgm:spPr/>
      <dgm:t>
        <a:bodyPr/>
        <a:lstStyle/>
        <a:p>
          <a:endParaRPr lang="de-CH"/>
        </a:p>
      </dgm:t>
    </dgm:pt>
    <dgm:pt modelId="{45C73678-030F-4E06-BCD8-AFEA3F31496D}">
      <dgm:prSet phldrT="[Text]" phldr="0"/>
      <dgm:spPr/>
      <dgm:t>
        <a:bodyPr/>
        <a:lstStyle/>
        <a:p>
          <a:r>
            <a:rPr lang="de-DE" dirty="0"/>
            <a:t>½ Würfel Hefe</a:t>
          </a:r>
          <a:endParaRPr lang="de-CH" dirty="0"/>
        </a:p>
      </dgm:t>
    </dgm:pt>
    <dgm:pt modelId="{CC8454D5-7253-4CB4-883F-90A8BAA48F53}" type="parTrans" cxnId="{0BBB216C-5156-4EB5-83A4-E5FF557B9020}">
      <dgm:prSet/>
      <dgm:spPr/>
      <dgm:t>
        <a:bodyPr/>
        <a:lstStyle/>
        <a:p>
          <a:endParaRPr lang="de-CH"/>
        </a:p>
      </dgm:t>
    </dgm:pt>
    <dgm:pt modelId="{D97B53AB-185F-4CAA-9F91-D4172290D129}" type="sibTrans" cxnId="{0BBB216C-5156-4EB5-83A4-E5FF557B9020}">
      <dgm:prSet/>
      <dgm:spPr/>
      <dgm:t>
        <a:bodyPr/>
        <a:lstStyle/>
        <a:p>
          <a:endParaRPr lang="de-CH"/>
        </a:p>
      </dgm:t>
    </dgm:pt>
    <dgm:pt modelId="{216577AA-108C-4BDB-AB2F-1098FE17A95B}">
      <dgm:prSet phldrT="[Text]" phldr="0"/>
      <dgm:spPr/>
      <dgm:t>
        <a:bodyPr/>
        <a:lstStyle/>
        <a:p>
          <a:r>
            <a:rPr lang="de-DE"/>
            <a:t>Salz</a:t>
          </a:r>
          <a:endParaRPr lang="de-CH" dirty="0"/>
        </a:p>
      </dgm:t>
    </dgm:pt>
    <dgm:pt modelId="{41AFAD74-A393-4785-8AFD-2219B0F93C25}" type="parTrans" cxnId="{85A7EA3A-DDBC-4E1C-B0B5-0424EE985CD1}">
      <dgm:prSet/>
      <dgm:spPr/>
      <dgm:t>
        <a:bodyPr/>
        <a:lstStyle/>
        <a:p>
          <a:endParaRPr lang="de-CH"/>
        </a:p>
      </dgm:t>
    </dgm:pt>
    <dgm:pt modelId="{BAB33447-3E46-420C-84CC-A50AEB5E8589}" type="sibTrans" cxnId="{85A7EA3A-DDBC-4E1C-B0B5-0424EE985CD1}">
      <dgm:prSet/>
      <dgm:spPr/>
      <dgm:t>
        <a:bodyPr/>
        <a:lstStyle/>
        <a:p>
          <a:endParaRPr lang="de-CH"/>
        </a:p>
      </dgm:t>
    </dgm:pt>
    <dgm:pt modelId="{BC6E78E1-AAF0-4931-A75A-E7B1875E0944}">
      <dgm:prSet phldrT="[Text]" phldr="0"/>
      <dgm:spPr/>
      <dgm:t>
        <a:bodyPr/>
        <a:lstStyle/>
        <a:p>
          <a:r>
            <a:rPr lang="de-DE"/>
            <a:t>Zucker</a:t>
          </a:r>
          <a:endParaRPr lang="de-CH" dirty="0"/>
        </a:p>
      </dgm:t>
    </dgm:pt>
    <dgm:pt modelId="{24EF4478-B7CD-48BE-B4FE-DCCA3DCC1EF1}" type="parTrans" cxnId="{1E59E029-48AD-4389-989B-DCC2DDAE4654}">
      <dgm:prSet/>
      <dgm:spPr/>
      <dgm:t>
        <a:bodyPr/>
        <a:lstStyle/>
        <a:p>
          <a:endParaRPr lang="de-CH"/>
        </a:p>
      </dgm:t>
    </dgm:pt>
    <dgm:pt modelId="{209E102E-1707-4FD6-B23D-CAAAB092093A}" type="sibTrans" cxnId="{1E59E029-48AD-4389-989B-DCC2DDAE4654}">
      <dgm:prSet/>
      <dgm:spPr/>
      <dgm:t>
        <a:bodyPr/>
        <a:lstStyle/>
        <a:p>
          <a:endParaRPr lang="de-CH"/>
        </a:p>
      </dgm:t>
    </dgm:pt>
    <dgm:pt modelId="{747521E5-68B0-47D6-BC82-0F99760F30DF}" type="pres">
      <dgm:prSet presAssocID="{80BE061E-04A1-4A85-B7D4-4E5EA51E35C9}" presName="CompostProcess" presStyleCnt="0">
        <dgm:presLayoutVars>
          <dgm:dir/>
          <dgm:resizeHandles val="exact"/>
        </dgm:presLayoutVars>
      </dgm:prSet>
      <dgm:spPr/>
    </dgm:pt>
    <dgm:pt modelId="{5CD6DD2A-0E1C-4136-B291-D1BD30B20382}" type="pres">
      <dgm:prSet presAssocID="{80BE061E-04A1-4A85-B7D4-4E5EA51E35C9}" presName="arrow" presStyleLbl="bgShp" presStyleIdx="0" presStyleCnt="1" custLinFactNeighborX="0"/>
      <dgm:spPr/>
    </dgm:pt>
    <dgm:pt modelId="{CB0FD7ED-0A03-4CF6-86FA-F120977B121C}" type="pres">
      <dgm:prSet presAssocID="{80BE061E-04A1-4A85-B7D4-4E5EA51E35C9}" presName="linearProcess" presStyleCnt="0"/>
      <dgm:spPr/>
    </dgm:pt>
    <dgm:pt modelId="{661A301F-8F37-4D95-91DA-0A49DCB3A520}" type="pres">
      <dgm:prSet presAssocID="{6A5E47D3-813C-49BC-93FC-4E7BB50DC06C}" presName="textNode" presStyleLbl="node1" presStyleIdx="0" presStyleCnt="5">
        <dgm:presLayoutVars>
          <dgm:bulletEnabled val="1"/>
        </dgm:presLayoutVars>
      </dgm:prSet>
      <dgm:spPr/>
    </dgm:pt>
    <dgm:pt modelId="{05632DDF-22AB-49CB-9287-B190E6C96338}" type="pres">
      <dgm:prSet presAssocID="{A208F0EB-12B1-4756-8528-E899A57AB25C}" presName="sibTrans" presStyleCnt="0"/>
      <dgm:spPr/>
    </dgm:pt>
    <dgm:pt modelId="{D27540F5-2FA2-4214-8CF2-2D6708C9B455}" type="pres">
      <dgm:prSet presAssocID="{C2C78CEA-EAE1-4986-B887-88247447D6DD}" presName="textNode" presStyleLbl="node1" presStyleIdx="1" presStyleCnt="5">
        <dgm:presLayoutVars>
          <dgm:bulletEnabled val="1"/>
        </dgm:presLayoutVars>
      </dgm:prSet>
      <dgm:spPr/>
    </dgm:pt>
    <dgm:pt modelId="{C0BE8C2B-BE5F-42C1-B78B-320A22788320}" type="pres">
      <dgm:prSet presAssocID="{DA1B588B-DF7F-404F-BA9F-1939CB17D5A6}" presName="sibTrans" presStyleCnt="0"/>
      <dgm:spPr/>
    </dgm:pt>
    <dgm:pt modelId="{3759203D-912B-4721-BC7A-62078389873C}" type="pres">
      <dgm:prSet presAssocID="{45C73678-030F-4E06-BCD8-AFEA3F31496D}" presName="textNode" presStyleLbl="node1" presStyleIdx="2" presStyleCnt="5">
        <dgm:presLayoutVars>
          <dgm:bulletEnabled val="1"/>
        </dgm:presLayoutVars>
      </dgm:prSet>
      <dgm:spPr/>
    </dgm:pt>
    <dgm:pt modelId="{1C56A1DF-9DAA-422D-9DA3-008502BBE41C}" type="pres">
      <dgm:prSet presAssocID="{D97B53AB-185F-4CAA-9F91-D4172290D129}" presName="sibTrans" presStyleCnt="0"/>
      <dgm:spPr/>
    </dgm:pt>
    <dgm:pt modelId="{BC618C30-2C9F-40DA-82BF-C908AC26DD38}" type="pres">
      <dgm:prSet presAssocID="{216577AA-108C-4BDB-AB2F-1098FE17A95B}" presName="textNode" presStyleLbl="node1" presStyleIdx="3" presStyleCnt="5">
        <dgm:presLayoutVars>
          <dgm:bulletEnabled val="1"/>
        </dgm:presLayoutVars>
      </dgm:prSet>
      <dgm:spPr/>
    </dgm:pt>
    <dgm:pt modelId="{9642D236-C6A5-4B98-89F8-FC5DF9B38688}" type="pres">
      <dgm:prSet presAssocID="{BAB33447-3E46-420C-84CC-A50AEB5E8589}" presName="sibTrans" presStyleCnt="0"/>
      <dgm:spPr/>
    </dgm:pt>
    <dgm:pt modelId="{5B83B37F-E114-4262-8DD4-E974B08DC510}" type="pres">
      <dgm:prSet presAssocID="{BC6E78E1-AAF0-4931-A75A-E7B1875E0944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BF8F6907-5A53-43E4-AFCE-EFB831857E41}" type="presOf" srcId="{BC6E78E1-AAF0-4931-A75A-E7B1875E0944}" destId="{5B83B37F-E114-4262-8DD4-E974B08DC510}" srcOrd="0" destOrd="0" presId="urn:microsoft.com/office/officeart/2005/8/layout/hProcess9"/>
    <dgm:cxn modelId="{1E59E029-48AD-4389-989B-DCC2DDAE4654}" srcId="{80BE061E-04A1-4A85-B7D4-4E5EA51E35C9}" destId="{BC6E78E1-AAF0-4931-A75A-E7B1875E0944}" srcOrd="4" destOrd="0" parTransId="{24EF4478-B7CD-48BE-B4FE-DCCA3DCC1EF1}" sibTransId="{209E102E-1707-4FD6-B23D-CAAAB092093A}"/>
    <dgm:cxn modelId="{FFF3A338-12C1-42CB-891A-D68821F080CF}" type="presOf" srcId="{45C73678-030F-4E06-BCD8-AFEA3F31496D}" destId="{3759203D-912B-4721-BC7A-62078389873C}" srcOrd="0" destOrd="0" presId="urn:microsoft.com/office/officeart/2005/8/layout/hProcess9"/>
    <dgm:cxn modelId="{85A7EA3A-DDBC-4E1C-B0B5-0424EE985CD1}" srcId="{80BE061E-04A1-4A85-B7D4-4E5EA51E35C9}" destId="{216577AA-108C-4BDB-AB2F-1098FE17A95B}" srcOrd="3" destOrd="0" parTransId="{41AFAD74-A393-4785-8AFD-2219B0F93C25}" sibTransId="{BAB33447-3E46-420C-84CC-A50AEB5E8589}"/>
    <dgm:cxn modelId="{B9E20D44-5FEF-48C5-8028-DBBEB2E6F762}" srcId="{80BE061E-04A1-4A85-B7D4-4E5EA51E35C9}" destId="{C2C78CEA-EAE1-4986-B887-88247447D6DD}" srcOrd="1" destOrd="0" parTransId="{7DF62B6E-4803-4669-A5E4-E57B674F6D99}" sibTransId="{DA1B588B-DF7F-404F-BA9F-1939CB17D5A6}"/>
    <dgm:cxn modelId="{0BBB216C-5156-4EB5-83A4-E5FF557B9020}" srcId="{80BE061E-04A1-4A85-B7D4-4E5EA51E35C9}" destId="{45C73678-030F-4E06-BCD8-AFEA3F31496D}" srcOrd="2" destOrd="0" parTransId="{CC8454D5-7253-4CB4-883F-90A8BAA48F53}" sibTransId="{D97B53AB-185F-4CAA-9F91-D4172290D129}"/>
    <dgm:cxn modelId="{592D4D73-A860-49DF-8E2F-EB06A6A99D3B}" type="presOf" srcId="{6A5E47D3-813C-49BC-93FC-4E7BB50DC06C}" destId="{661A301F-8F37-4D95-91DA-0A49DCB3A520}" srcOrd="0" destOrd="0" presId="urn:microsoft.com/office/officeart/2005/8/layout/hProcess9"/>
    <dgm:cxn modelId="{7DD49573-3600-4D08-8672-929172093D06}" srcId="{80BE061E-04A1-4A85-B7D4-4E5EA51E35C9}" destId="{6A5E47D3-813C-49BC-93FC-4E7BB50DC06C}" srcOrd="0" destOrd="0" parTransId="{D6B65F03-14B2-4D97-9EFD-8BEE67DA4707}" sibTransId="{A208F0EB-12B1-4756-8528-E899A57AB25C}"/>
    <dgm:cxn modelId="{66155CAA-00D5-4DFA-BBA1-3E25CC56A1A0}" type="presOf" srcId="{C2C78CEA-EAE1-4986-B887-88247447D6DD}" destId="{D27540F5-2FA2-4214-8CF2-2D6708C9B455}" srcOrd="0" destOrd="0" presId="urn:microsoft.com/office/officeart/2005/8/layout/hProcess9"/>
    <dgm:cxn modelId="{DE89FDD7-E75A-44AC-8924-899D525206FE}" type="presOf" srcId="{80BE061E-04A1-4A85-B7D4-4E5EA51E35C9}" destId="{747521E5-68B0-47D6-BC82-0F99760F30DF}" srcOrd="0" destOrd="0" presId="urn:microsoft.com/office/officeart/2005/8/layout/hProcess9"/>
    <dgm:cxn modelId="{F1FD5DF0-BCB5-4425-8C5E-30841CD395D6}" type="presOf" srcId="{216577AA-108C-4BDB-AB2F-1098FE17A95B}" destId="{BC618C30-2C9F-40DA-82BF-C908AC26DD38}" srcOrd="0" destOrd="0" presId="urn:microsoft.com/office/officeart/2005/8/layout/hProcess9"/>
    <dgm:cxn modelId="{B82AA0C8-E2F8-402C-9DC0-D7A0171E31DE}" type="presParOf" srcId="{747521E5-68B0-47D6-BC82-0F99760F30DF}" destId="{5CD6DD2A-0E1C-4136-B291-D1BD30B20382}" srcOrd="0" destOrd="0" presId="urn:microsoft.com/office/officeart/2005/8/layout/hProcess9"/>
    <dgm:cxn modelId="{E1652158-5196-419E-A7D1-9603C6D05422}" type="presParOf" srcId="{747521E5-68B0-47D6-BC82-0F99760F30DF}" destId="{CB0FD7ED-0A03-4CF6-86FA-F120977B121C}" srcOrd="1" destOrd="0" presId="urn:microsoft.com/office/officeart/2005/8/layout/hProcess9"/>
    <dgm:cxn modelId="{DD6E6A51-9087-49F3-B6A1-005DA9AE2103}" type="presParOf" srcId="{CB0FD7ED-0A03-4CF6-86FA-F120977B121C}" destId="{661A301F-8F37-4D95-91DA-0A49DCB3A520}" srcOrd="0" destOrd="0" presId="urn:microsoft.com/office/officeart/2005/8/layout/hProcess9"/>
    <dgm:cxn modelId="{E5251390-A6DD-4782-8A73-5C6D9C4835AF}" type="presParOf" srcId="{CB0FD7ED-0A03-4CF6-86FA-F120977B121C}" destId="{05632DDF-22AB-49CB-9287-B190E6C96338}" srcOrd="1" destOrd="0" presId="urn:microsoft.com/office/officeart/2005/8/layout/hProcess9"/>
    <dgm:cxn modelId="{76FF1018-A9D5-4D73-A20C-352AF309EB65}" type="presParOf" srcId="{CB0FD7ED-0A03-4CF6-86FA-F120977B121C}" destId="{D27540F5-2FA2-4214-8CF2-2D6708C9B455}" srcOrd="2" destOrd="0" presId="urn:microsoft.com/office/officeart/2005/8/layout/hProcess9"/>
    <dgm:cxn modelId="{9899E641-BE4F-4BBD-97BF-9B5BD29A77C4}" type="presParOf" srcId="{CB0FD7ED-0A03-4CF6-86FA-F120977B121C}" destId="{C0BE8C2B-BE5F-42C1-B78B-320A22788320}" srcOrd="3" destOrd="0" presId="urn:microsoft.com/office/officeart/2005/8/layout/hProcess9"/>
    <dgm:cxn modelId="{8F3B6BDB-800E-434A-805B-12C0A55AA9B8}" type="presParOf" srcId="{CB0FD7ED-0A03-4CF6-86FA-F120977B121C}" destId="{3759203D-912B-4721-BC7A-62078389873C}" srcOrd="4" destOrd="0" presId="urn:microsoft.com/office/officeart/2005/8/layout/hProcess9"/>
    <dgm:cxn modelId="{789AB199-DDB7-406D-A8E6-1F0C47287A30}" type="presParOf" srcId="{CB0FD7ED-0A03-4CF6-86FA-F120977B121C}" destId="{1C56A1DF-9DAA-422D-9DA3-008502BBE41C}" srcOrd="5" destOrd="0" presId="urn:microsoft.com/office/officeart/2005/8/layout/hProcess9"/>
    <dgm:cxn modelId="{92AE885E-B09A-48E5-B516-24DD126B0043}" type="presParOf" srcId="{CB0FD7ED-0A03-4CF6-86FA-F120977B121C}" destId="{BC618C30-2C9F-40DA-82BF-C908AC26DD38}" srcOrd="6" destOrd="0" presId="urn:microsoft.com/office/officeart/2005/8/layout/hProcess9"/>
    <dgm:cxn modelId="{3DE03F60-2803-40E2-B018-7205B15323CA}" type="presParOf" srcId="{CB0FD7ED-0A03-4CF6-86FA-F120977B121C}" destId="{9642D236-C6A5-4B98-89F8-FC5DF9B38688}" srcOrd="7" destOrd="0" presId="urn:microsoft.com/office/officeart/2005/8/layout/hProcess9"/>
    <dgm:cxn modelId="{A5F6BFD1-3A8E-4561-8E48-C1A609C4D8F5}" type="presParOf" srcId="{CB0FD7ED-0A03-4CF6-86FA-F120977B121C}" destId="{5B83B37F-E114-4262-8DD4-E974B08DC510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BE061E-04A1-4A85-B7D4-4E5EA51E35C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6A5E47D3-813C-49BC-93FC-4E7BB50DC06C}">
      <dgm:prSet phldrT="[Text]" phldr="0"/>
      <dgm:spPr/>
      <dgm:t>
        <a:bodyPr/>
        <a:lstStyle/>
        <a:p>
          <a:r>
            <a:rPr lang="de-DE"/>
            <a:t>500 g Mehl</a:t>
          </a:r>
          <a:endParaRPr lang="de-CH"/>
        </a:p>
      </dgm:t>
    </dgm:pt>
    <dgm:pt modelId="{D6B65F03-14B2-4D97-9EFD-8BEE67DA4707}" type="parTrans" cxnId="{7DD49573-3600-4D08-8672-929172093D06}">
      <dgm:prSet/>
      <dgm:spPr/>
      <dgm:t>
        <a:bodyPr/>
        <a:lstStyle/>
        <a:p>
          <a:endParaRPr lang="de-CH"/>
        </a:p>
      </dgm:t>
    </dgm:pt>
    <dgm:pt modelId="{A208F0EB-12B1-4756-8528-E899A57AB25C}" type="sibTrans" cxnId="{7DD49573-3600-4D08-8672-929172093D06}">
      <dgm:prSet/>
      <dgm:spPr/>
      <dgm:t>
        <a:bodyPr/>
        <a:lstStyle/>
        <a:p>
          <a:endParaRPr lang="de-CH"/>
        </a:p>
      </dgm:t>
    </dgm:pt>
    <dgm:pt modelId="{C2C78CEA-EAE1-4986-B887-88247447D6DD}">
      <dgm:prSet phldrT="[Text]" phldr="0"/>
      <dgm:spPr/>
      <dgm:t>
        <a:bodyPr/>
        <a:lstStyle/>
        <a:p>
          <a:r>
            <a:rPr lang="de-DE"/>
            <a:t>250 g Wasser</a:t>
          </a:r>
          <a:endParaRPr lang="de-CH"/>
        </a:p>
      </dgm:t>
    </dgm:pt>
    <dgm:pt modelId="{7DF62B6E-4803-4669-A5E4-E57B674F6D99}" type="parTrans" cxnId="{B9E20D44-5FEF-48C5-8028-DBBEB2E6F762}">
      <dgm:prSet/>
      <dgm:spPr/>
      <dgm:t>
        <a:bodyPr/>
        <a:lstStyle/>
        <a:p>
          <a:endParaRPr lang="de-CH"/>
        </a:p>
      </dgm:t>
    </dgm:pt>
    <dgm:pt modelId="{DA1B588B-DF7F-404F-BA9F-1939CB17D5A6}" type="sibTrans" cxnId="{B9E20D44-5FEF-48C5-8028-DBBEB2E6F762}">
      <dgm:prSet/>
      <dgm:spPr/>
      <dgm:t>
        <a:bodyPr/>
        <a:lstStyle/>
        <a:p>
          <a:endParaRPr lang="de-CH"/>
        </a:p>
      </dgm:t>
    </dgm:pt>
    <dgm:pt modelId="{45C73678-030F-4E06-BCD8-AFEA3F31496D}">
      <dgm:prSet phldrT="[Text]" phldr="0"/>
      <dgm:spPr/>
      <dgm:t>
        <a:bodyPr/>
        <a:lstStyle/>
        <a:p>
          <a:r>
            <a:rPr lang="de-DE" dirty="0"/>
            <a:t>½ Würfel Hefe</a:t>
          </a:r>
          <a:endParaRPr lang="de-CH" dirty="0"/>
        </a:p>
      </dgm:t>
    </dgm:pt>
    <dgm:pt modelId="{CC8454D5-7253-4CB4-883F-90A8BAA48F53}" type="parTrans" cxnId="{0BBB216C-5156-4EB5-83A4-E5FF557B9020}">
      <dgm:prSet/>
      <dgm:spPr/>
      <dgm:t>
        <a:bodyPr/>
        <a:lstStyle/>
        <a:p>
          <a:endParaRPr lang="de-CH"/>
        </a:p>
      </dgm:t>
    </dgm:pt>
    <dgm:pt modelId="{D97B53AB-185F-4CAA-9F91-D4172290D129}" type="sibTrans" cxnId="{0BBB216C-5156-4EB5-83A4-E5FF557B9020}">
      <dgm:prSet/>
      <dgm:spPr/>
      <dgm:t>
        <a:bodyPr/>
        <a:lstStyle/>
        <a:p>
          <a:endParaRPr lang="de-CH"/>
        </a:p>
      </dgm:t>
    </dgm:pt>
    <dgm:pt modelId="{216577AA-108C-4BDB-AB2F-1098FE17A95B}">
      <dgm:prSet phldrT="[Text]" phldr="0"/>
      <dgm:spPr/>
      <dgm:t>
        <a:bodyPr/>
        <a:lstStyle/>
        <a:p>
          <a:r>
            <a:rPr lang="de-DE"/>
            <a:t>Salz</a:t>
          </a:r>
          <a:endParaRPr lang="de-CH" dirty="0"/>
        </a:p>
      </dgm:t>
    </dgm:pt>
    <dgm:pt modelId="{41AFAD74-A393-4785-8AFD-2219B0F93C25}" type="parTrans" cxnId="{85A7EA3A-DDBC-4E1C-B0B5-0424EE985CD1}">
      <dgm:prSet/>
      <dgm:spPr/>
      <dgm:t>
        <a:bodyPr/>
        <a:lstStyle/>
        <a:p>
          <a:endParaRPr lang="de-CH"/>
        </a:p>
      </dgm:t>
    </dgm:pt>
    <dgm:pt modelId="{BAB33447-3E46-420C-84CC-A50AEB5E8589}" type="sibTrans" cxnId="{85A7EA3A-DDBC-4E1C-B0B5-0424EE985CD1}">
      <dgm:prSet/>
      <dgm:spPr/>
      <dgm:t>
        <a:bodyPr/>
        <a:lstStyle/>
        <a:p>
          <a:endParaRPr lang="de-CH"/>
        </a:p>
      </dgm:t>
    </dgm:pt>
    <dgm:pt modelId="{BC6E78E1-AAF0-4931-A75A-E7B1875E0944}">
      <dgm:prSet phldrT="[Text]" phldr="0"/>
      <dgm:spPr/>
      <dgm:t>
        <a:bodyPr/>
        <a:lstStyle/>
        <a:p>
          <a:r>
            <a:rPr lang="de-DE"/>
            <a:t>Zucker</a:t>
          </a:r>
          <a:endParaRPr lang="de-CH" dirty="0"/>
        </a:p>
      </dgm:t>
    </dgm:pt>
    <dgm:pt modelId="{24EF4478-B7CD-48BE-B4FE-DCCA3DCC1EF1}" type="parTrans" cxnId="{1E59E029-48AD-4389-989B-DCC2DDAE4654}">
      <dgm:prSet/>
      <dgm:spPr/>
      <dgm:t>
        <a:bodyPr/>
        <a:lstStyle/>
        <a:p>
          <a:endParaRPr lang="de-CH"/>
        </a:p>
      </dgm:t>
    </dgm:pt>
    <dgm:pt modelId="{209E102E-1707-4FD6-B23D-CAAAB092093A}" type="sibTrans" cxnId="{1E59E029-48AD-4389-989B-DCC2DDAE4654}">
      <dgm:prSet/>
      <dgm:spPr/>
      <dgm:t>
        <a:bodyPr/>
        <a:lstStyle/>
        <a:p>
          <a:endParaRPr lang="de-CH"/>
        </a:p>
      </dgm:t>
    </dgm:pt>
    <dgm:pt modelId="{747521E5-68B0-47D6-BC82-0F99760F30DF}" type="pres">
      <dgm:prSet presAssocID="{80BE061E-04A1-4A85-B7D4-4E5EA51E35C9}" presName="CompostProcess" presStyleCnt="0">
        <dgm:presLayoutVars>
          <dgm:dir/>
          <dgm:resizeHandles val="exact"/>
        </dgm:presLayoutVars>
      </dgm:prSet>
      <dgm:spPr/>
    </dgm:pt>
    <dgm:pt modelId="{5CD6DD2A-0E1C-4136-B291-D1BD30B20382}" type="pres">
      <dgm:prSet presAssocID="{80BE061E-04A1-4A85-B7D4-4E5EA51E35C9}" presName="arrow" presStyleLbl="bgShp" presStyleIdx="0" presStyleCnt="1" custLinFactNeighborX="0"/>
      <dgm:spPr/>
    </dgm:pt>
    <dgm:pt modelId="{CB0FD7ED-0A03-4CF6-86FA-F120977B121C}" type="pres">
      <dgm:prSet presAssocID="{80BE061E-04A1-4A85-B7D4-4E5EA51E35C9}" presName="linearProcess" presStyleCnt="0"/>
      <dgm:spPr/>
    </dgm:pt>
    <dgm:pt modelId="{661A301F-8F37-4D95-91DA-0A49DCB3A520}" type="pres">
      <dgm:prSet presAssocID="{6A5E47D3-813C-49BC-93FC-4E7BB50DC06C}" presName="textNode" presStyleLbl="node1" presStyleIdx="0" presStyleCnt="5">
        <dgm:presLayoutVars>
          <dgm:bulletEnabled val="1"/>
        </dgm:presLayoutVars>
      </dgm:prSet>
      <dgm:spPr/>
    </dgm:pt>
    <dgm:pt modelId="{05632DDF-22AB-49CB-9287-B190E6C96338}" type="pres">
      <dgm:prSet presAssocID="{A208F0EB-12B1-4756-8528-E899A57AB25C}" presName="sibTrans" presStyleCnt="0"/>
      <dgm:spPr/>
    </dgm:pt>
    <dgm:pt modelId="{D27540F5-2FA2-4214-8CF2-2D6708C9B455}" type="pres">
      <dgm:prSet presAssocID="{C2C78CEA-EAE1-4986-B887-88247447D6DD}" presName="textNode" presStyleLbl="node1" presStyleIdx="1" presStyleCnt="5">
        <dgm:presLayoutVars>
          <dgm:bulletEnabled val="1"/>
        </dgm:presLayoutVars>
      </dgm:prSet>
      <dgm:spPr/>
    </dgm:pt>
    <dgm:pt modelId="{C0BE8C2B-BE5F-42C1-B78B-320A22788320}" type="pres">
      <dgm:prSet presAssocID="{DA1B588B-DF7F-404F-BA9F-1939CB17D5A6}" presName="sibTrans" presStyleCnt="0"/>
      <dgm:spPr/>
    </dgm:pt>
    <dgm:pt modelId="{3759203D-912B-4721-BC7A-62078389873C}" type="pres">
      <dgm:prSet presAssocID="{45C73678-030F-4E06-BCD8-AFEA3F31496D}" presName="textNode" presStyleLbl="node1" presStyleIdx="2" presStyleCnt="5">
        <dgm:presLayoutVars>
          <dgm:bulletEnabled val="1"/>
        </dgm:presLayoutVars>
      </dgm:prSet>
      <dgm:spPr/>
    </dgm:pt>
    <dgm:pt modelId="{1C56A1DF-9DAA-422D-9DA3-008502BBE41C}" type="pres">
      <dgm:prSet presAssocID="{D97B53AB-185F-4CAA-9F91-D4172290D129}" presName="sibTrans" presStyleCnt="0"/>
      <dgm:spPr/>
    </dgm:pt>
    <dgm:pt modelId="{BC618C30-2C9F-40DA-82BF-C908AC26DD38}" type="pres">
      <dgm:prSet presAssocID="{216577AA-108C-4BDB-AB2F-1098FE17A95B}" presName="textNode" presStyleLbl="node1" presStyleIdx="3" presStyleCnt="5">
        <dgm:presLayoutVars>
          <dgm:bulletEnabled val="1"/>
        </dgm:presLayoutVars>
      </dgm:prSet>
      <dgm:spPr/>
    </dgm:pt>
    <dgm:pt modelId="{9642D236-C6A5-4B98-89F8-FC5DF9B38688}" type="pres">
      <dgm:prSet presAssocID="{BAB33447-3E46-420C-84CC-A50AEB5E8589}" presName="sibTrans" presStyleCnt="0"/>
      <dgm:spPr/>
    </dgm:pt>
    <dgm:pt modelId="{5B83B37F-E114-4262-8DD4-E974B08DC510}" type="pres">
      <dgm:prSet presAssocID="{BC6E78E1-AAF0-4931-A75A-E7B1875E0944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BF8F6907-5A53-43E4-AFCE-EFB831857E41}" type="presOf" srcId="{BC6E78E1-AAF0-4931-A75A-E7B1875E0944}" destId="{5B83B37F-E114-4262-8DD4-E974B08DC510}" srcOrd="0" destOrd="0" presId="urn:microsoft.com/office/officeart/2005/8/layout/hProcess9"/>
    <dgm:cxn modelId="{1E59E029-48AD-4389-989B-DCC2DDAE4654}" srcId="{80BE061E-04A1-4A85-B7D4-4E5EA51E35C9}" destId="{BC6E78E1-AAF0-4931-A75A-E7B1875E0944}" srcOrd="4" destOrd="0" parTransId="{24EF4478-B7CD-48BE-B4FE-DCCA3DCC1EF1}" sibTransId="{209E102E-1707-4FD6-B23D-CAAAB092093A}"/>
    <dgm:cxn modelId="{FFF3A338-12C1-42CB-891A-D68821F080CF}" type="presOf" srcId="{45C73678-030F-4E06-BCD8-AFEA3F31496D}" destId="{3759203D-912B-4721-BC7A-62078389873C}" srcOrd="0" destOrd="0" presId="urn:microsoft.com/office/officeart/2005/8/layout/hProcess9"/>
    <dgm:cxn modelId="{85A7EA3A-DDBC-4E1C-B0B5-0424EE985CD1}" srcId="{80BE061E-04A1-4A85-B7D4-4E5EA51E35C9}" destId="{216577AA-108C-4BDB-AB2F-1098FE17A95B}" srcOrd="3" destOrd="0" parTransId="{41AFAD74-A393-4785-8AFD-2219B0F93C25}" sibTransId="{BAB33447-3E46-420C-84CC-A50AEB5E8589}"/>
    <dgm:cxn modelId="{B9E20D44-5FEF-48C5-8028-DBBEB2E6F762}" srcId="{80BE061E-04A1-4A85-B7D4-4E5EA51E35C9}" destId="{C2C78CEA-EAE1-4986-B887-88247447D6DD}" srcOrd="1" destOrd="0" parTransId="{7DF62B6E-4803-4669-A5E4-E57B674F6D99}" sibTransId="{DA1B588B-DF7F-404F-BA9F-1939CB17D5A6}"/>
    <dgm:cxn modelId="{0BBB216C-5156-4EB5-83A4-E5FF557B9020}" srcId="{80BE061E-04A1-4A85-B7D4-4E5EA51E35C9}" destId="{45C73678-030F-4E06-BCD8-AFEA3F31496D}" srcOrd="2" destOrd="0" parTransId="{CC8454D5-7253-4CB4-883F-90A8BAA48F53}" sibTransId="{D97B53AB-185F-4CAA-9F91-D4172290D129}"/>
    <dgm:cxn modelId="{592D4D73-A860-49DF-8E2F-EB06A6A99D3B}" type="presOf" srcId="{6A5E47D3-813C-49BC-93FC-4E7BB50DC06C}" destId="{661A301F-8F37-4D95-91DA-0A49DCB3A520}" srcOrd="0" destOrd="0" presId="urn:microsoft.com/office/officeart/2005/8/layout/hProcess9"/>
    <dgm:cxn modelId="{7DD49573-3600-4D08-8672-929172093D06}" srcId="{80BE061E-04A1-4A85-B7D4-4E5EA51E35C9}" destId="{6A5E47D3-813C-49BC-93FC-4E7BB50DC06C}" srcOrd="0" destOrd="0" parTransId="{D6B65F03-14B2-4D97-9EFD-8BEE67DA4707}" sibTransId="{A208F0EB-12B1-4756-8528-E899A57AB25C}"/>
    <dgm:cxn modelId="{66155CAA-00D5-4DFA-BBA1-3E25CC56A1A0}" type="presOf" srcId="{C2C78CEA-EAE1-4986-B887-88247447D6DD}" destId="{D27540F5-2FA2-4214-8CF2-2D6708C9B455}" srcOrd="0" destOrd="0" presId="urn:microsoft.com/office/officeart/2005/8/layout/hProcess9"/>
    <dgm:cxn modelId="{DE89FDD7-E75A-44AC-8924-899D525206FE}" type="presOf" srcId="{80BE061E-04A1-4A85-B7D4-4E5EA51E35C9}" destId="{747521E5-68B0-47D6-BC82-0F99760F30DF}" srcOrd="0" destOrd="0" presId="urn:microsoft.com/office/officeart/2005/8/layout/hProcess9"/>
    <dgm:cxn modelId="{F1FD5DF0-BCB5-4425-8C5E-30841CD395D6}" type="presOf" srcId="{216577AA-108C-4BDB-AB2F-1098FE17A95B}" destId="{BC618C30-2C9F-40DA-82BF-C908AC26DD38}" srcOrd="0" destOrd="0" presId="urn:microsoft.com/office/officeart/2005/8/layout/hProcess9"/>
    <dgm:cxn modelId="{B82AA0C8-E2F8-402C-9DC0-D7A0171E31DE}" type="presParOf" srcId="{747521E5-68B0-47D6-BC82-0F99760F30DF}" destId="{5CD6DD2A-0E1C-4136-B291-D1BD30B20382}" srcOrd="0" destOrd="0" presId="urn:microsoft.com/office/officeart/2005/8/layout/hProcess9"/>
    <dgm:cxn modelId="{E1652158-5196-419E-A7D1-9603C6D05422}" type="presParOf" srcId="{747521E5-68B0-47D6-BC82-0F99760F30DF}" destId="{CB0FD7ED-0A03-4CF6-86FA-F120977B121C}" srcOrd="1" destOrd="0" presId="urn:microsoft.com/office/officeart/2005/8/layout/hProcess9"/>
    <dgm:cxn modelId="{DD6E6A51-9087-49F3-B6A1-005DA9AE2103}" type="presParOf" srcId="{CB0FD7ED-0A03-4CF6-86FA-F120977B121C}" destId="{661A301F-8F37-4D95-91DA-0A49DCB3A520}" srcOrd="0" destOrd="0" presId="urn:microsoft.com/office/officeart/2005/8/layout/hProcess9"/>
    <dgm:cxn modelId="{E5251390-A6DD-4782-8A73-5C6D9C4835AF}" type="presParOf" srcId="{CB0FD7ED-0A03-4CF6-86FA-F120977B121C}" destId="{05632DDF-22AB-49CB-9287-B190E6C96338}" srcOrd="1" destOrd="0" presId="urn:microsoft.com/office/officeart/2005/8/layout/hProcess9"/>
    <dgm:cxn modelId="{76FF1018-A9D5-4D73-A20C-352AF309EB65}" type="presParOf" srcId="{CB0FD7ED-0A03-4CF6-86FA-F120977B121C}" destId="{D27540F5-2FA2-4214-8CF2-2D6708C9B455}" srcOrd="2" destOrd="0" presId="urn:microsoft.com/office/officeart/2005/8/layout/hProcess9"/>
    <dgm:cxn modelId="{9899E641-BE4F-4BBD-97BF-9B5BD29A77C4}" type="presParOf" srcId="{CB0FD7ED-0A03-4CF6-86FA-F120977B121C}" destId="{C0BE8C2B-BE5F-42C1-B78B-320A22788320}" srcOrd="3" destOrd="0" presId="urn:microsoft.com/office/officeart/2005/8/layout/hProcess9"/>
    <dgm:cxn modelId="{8F3B6BDB-800E-434A-805B-12C0A55AA9B8}" type="presParOf" srcId="{CB0FD7ED-0A03-4CF6-86FA-F120977B121C}" destId="{3759203D-912B-4721-BC7A-62078389873C}" srcOrd="4" destOrd="0" presId="urn:microsoft.com/office/officeart/2005/8/layout/hProcess9"/>
    <dgm:cxn modelId="{789AB199-DDB7-406D-A8E6-1F0C47287A30}" type="presParOf" srcId="{CB0FD7ED-0A03-4CF6-86FA-F120977B121C}" destId="{1C56A1DF-9DAA-422D-9DA3-008502BBE41C}" srcOrd="5" destOrd="0" presId="urn:microsoft.com/office/officeart/2005/8/layout/hProcess9"/>
    <dgm:cxn modelId="{92AE885E-B09A-48E5-B516-24DD126B0043}" type="presParOf" srcId="{CB0FD7ED-0A03-4CF6-86FA-F120977B121C}" destId="{BC618C30-2C9F-40DA-82BF-C908AC26DD38}" srcOrd="6" destOrd="0" presId="urn:microsoft.com/office/officeart/2005/8/layout/hProcess9"/>
    <dgm:cxn modelId="{3DE03F60-2803-40E2-B018-7205B15323CA}" type="presParOf" srcId="{CB0FD7ED-0A03-4CF6-86FA-F120977B121C}" destId="{9642D236-C6A5-4B98-89F8-FC5DF9B38688}" srcOrd="7" destOrd="0" presId="urn:microsoft.com/office/officeart/2005/8/layout/hProcess9"/>
    <dgm:cxn modelId="{A5F6BFD1-3A8E-4561-8E48-C1A609C4D8F5}" type="presParOf" srcId="{CB0FD7ED-0A03-4CF6-86FA-F120977B121C}" destId="{5B83B37F-E114-4262-8DD4-E974B08DC510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D6DD2A-0E1C-4136-B291-D1BD30B20382}">
      <dsp:nvSpPr>
        <dsp:cNvPr id="0" name=""/>
        <dsp:cNvSpPr/>
      </dsp:nvSpPr>
      <dsp:spPr>
        <a:xfrm>
          <a:off x="609599" y="0"/>
          <a:ext cx="6908800" cy="541866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1A301F-8F37-4D95-91DA-0A49DCB3A520}">
      <dsp:nvSpPr>
        <dsp:cNvPr id="0" name=""/>
        <dsp:cNvSpPr/>
      </dsp:nvSpPr>
      <dsp:spPr>
        <a:xfrm>
          <a:off x="272" y="1625600"/>
          <a:ext cx="1539130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/>
            <a:t>500 g Mehl</a:t>
          </a:r>
          <a:endParaRPr lang="de-CH" sz="2800" kern="1200"/>
        </a:p>
      </dsp:txBody>
      <dsp:txXfrm>
        <a:off x="75406" y="1700734"/>
        <a:ext cx="1388862" cy="2017198"/>
      </dsp:txXfrm>
    </dsp:sp>
    <dsp:sp modelId="{D27540F5-2FA2-4214-8CF2-2D6708C9B455}">
      <dsp:nvSpPr>
        <dsp:cNvPr id="0" name=""/>
        <dsp:cNvSpPr/>
      </dsp:nvSpPr>
      <dsp:spPr>
        <a:xfrm>
          <a:off x="1647353" y="1625600"/>
          <a:ext cx="1539130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/>
            <a:t>250 g Wasser</a:t>
          </a:r>
          <a:endParaRPr lang="de-CH" sz="2800" kern="1200"/>
        </a:p>
      </dsp:txBody>
      <dsp:txXfrm>
        <a:off x="1722487" y="1700734"/>
        <a:ext cx="1388862" cy="2017198"/>
      </dsp:txXfrm>
    </dsp:sp>
    <dsp:sp modelId="{3759203D-912B-4721-BC7A-62078389873C}">
      <dsp:nvSpPr>
        <dsp:cNvPr id="0" name=""/>
        <dsp:cNvSpPr/>
      </dsp:nvSpPr>
      <dsp:spPr>
        <a:xfrm>
          <a:off x="3294434" y="1625600"/>
          <a:ext cx="1539130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½ Würfel Hefe</a:t>
          </a:r>
          <a:endParaRPr lang="de-CH" sz="2800" kern="1200" dirty="0"/>
        </a:p>
      </dsp:txBody>
      <dsp:txXfrm>
        <a:off x="3369568" y="1700734"/>
        <a:ext cx="1388862" cy="2017198"/>
      </dsp:txXfrm>
    </dsp:sp>
    <dsp:sp modelId="{BC618C30-2C9F-40DA-82BF-C908AC26DD38}">
      <dsp:nvSpPr>
        <dsp:cNvPr id="0" name=""/>
        <dsp:cNvSpPr/>
      </dsp:nvSpPr>
      <dsp:spPr>
        <a:xfrm>
          <a:off x="4941515" y="1625600"/>
          <a:ext cx="1539130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/>
            <a:t>Salz</a:t>
          </a:r>
          <a:endParaRPr lang="de-CH" sz="2800" kern="1200" dirty="0"/>
        </a:p>
      </dsp:txBody>
      <dsp:txXfrm>
        <a:off x="5016649" y="1700734"/>
        <a:ext cx="1388862" cy="2017198"/>
      </dsp:txXfrm>
    </dsp:sp>
    <dsp:sp modelId="{5B83B37F-E114-4262-8DD4-E974B08DC510}">
      <dsp:nvSpPr>
        <dsp:cNvPr id="0" name=""/>
        <dsp:cNvSpPr/>
      </dsp:nvSpPr>
      <dsp:spPr>
        <a:xfrm>
          <a:off x="6588596" y="1625600"/>
          <a:ext cx="1539130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/>
            <a:t>Zucker</a:t>
          </a:r>
          <a:endParaRPr lang="de-CH" sz="2800" kern="1200" dirty="0"/>
        </a:p>
      </dsp:txBody>
      <dsp:txXfrm>
        <a:off x="6663730" y="1700734"/>
        <a:ext cx="1388862" cy="20171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D6DD2A-0E1C-4136-B291-D1BD30B20382}">
      <dsp:nvSpPr>
        <dsp:cNvPr id="0" name=""/>
        <dsp:cNvSpPr/>
      </dsp:nvSpPr>
      <dsp:spPr>
        <a:xfrm>
          <a:off x="609599" y="0"/>
          <a:ext cx="6908800" cy="541866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1A301F-8F37-4D95-91DA-0A49DCB3A520}">
      <dsp:nvSpPr>
        <dsp:cNvPr id="0" name=""/>
        <dsp:cNvSpPr/>
      </dsp:nvSpPr>
      <dsp:spPr>
        <a:xfrm>
          <a:off x="272" y="1625600"/>
          <a:ext cx="1539130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/>
            <a:t>500 g Mehl</a:t>
          </a:r>
          <a:endParaRPr lang="de-CH" sz="2800" kern="1200"/>
        </a:p>
      </dsp:txBody>
      <dsp:txXfrm>
        <a:off x="75406" y="1700734"/>
        <a:ext cx="1388862" cy="2017198"/>
      </dsp:txXfrm>
    </dsp:sp>
    <dsp:sp modelId="{D27540F5-2FA2-4214-8CF2-2D6708C9B455}">
      <dsp:nvSpPr>
        <dsp:cNvPr id="0" name=""/>
        <dsp:cNvSpPr/>
      </dsp:nvSpPr>
      <dsp:spPr>
        <a:xfrm>
          <a:off x="1647353" y="1625600"/>
          <a:ext cx="1539130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/>
            <a:t>250 g Wasser</a:t>
          </a:r>
          <a:endParaRPr lang="de-CH" sz="2800" kern="1200"/>
        </a:p>
      </dsp:txBody>
      <dsp:txXfrm>
        <a:off x="1722487" y="1700734"/>
        <a:ext cx="1388862" cy="2017198"/>
      </dsp:txXfrm>
    </dsp:sp>
    <dsp:sp modelId="{3759203D-912B-4721-BC7A-62078389873C}">
      <dsp:nvSpPr>
        <dsp:cNvPr id="0" name=""/>
        <dsp:cNvSpPr/>
      </dsp:nvSpPr>
      <dsp:spPr>
        <a:xfrm>
          <a:off x="3294434" y="1625600"/>
          <a:ext cx="1539130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½ Würfel Hefe</a:t>
          </a:r>
          <a:endParaRPr lang="de-CH" sz="2800" kern="1200" dirty="0"/>
        </a:p>
      </dsp:txBody>
      <dsp:txXfrm>
        <a:off x="3369568" y="1700734"/>
        <a:ext cx="1388862" cy="2017198"/>
      </dsp:txXfrm>
    </dsp:sp>
    <dsp:sp modelId="{BC618C30-2C9F-40DA-82BF-C908AC26DD38}">
      <dsp:nvSpPr>
        <dsp:cNvPr id="0" name=""/>
        <dsp:cNvSpPr/>
      </dsp:nvSpPr>
      <dsp:spPr>
        <a:xfrm>
          <a:off x="4941515" y="1625600"/>
          <a:ext cx="1539130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/>
            <a:t>Salz</a:t>
          </a:r>
          <a:endParaRPr lang="de-CH" sz="2800" kern="1200" dirty="0"/>
        </a:p>
      </dsp:txBody>
      <dsp:txXfrm>
        <a:off x="5016649" y="1700734"/>
        <a:ext cx="1388862" cy="2017198"/>
      </dsp:txXfrm>
    </dsp:sp>
    <dsp:sp modelId="{5B83B37F-E114-4262-8DD4-E974B08DC510}">
      <dsp:nvSpPr>
        <dsp:cNvPr id="0" name=""/>
        <dsp:cNvSpPr/>
      </dsp:nvSpPr>
      <dsp:spPr>
        <a:xfrm>
          <a:off x="6588596" y="1625600"/>
          <a:ext cx="1539130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/>
            <a:t>Zucker</a:t>
          </a:r>
          <a:endParaRPr lang="de-CH" sz="2800" kern="1200" dirty="0"/>
        </a:p>
      </dsp:txBody>
      <dsp:txXfrm>
        <a:off x="6663730" y="1700734"/>
        <a:ext cx="1388862" cy="20171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5C13EE-3314-6564-6DB8-85BF5C3B89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C560AD8-3CCC-B947-B6BB-8C14606A3C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EEFB5E7-1719-94DE-A965-FEF699E28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8574204-AD52-CF1E-935F-C8EA3CACC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4177A1-C53D-8CCF-5A71-E569F9CBE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60644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7454B7-A94C-7E41-682B-EF55B4F9D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BB35C85-65BB-7576-0A7A-130697925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85A9427-0658-F18A-3231-2BB4649C5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2B04ADF-859C-91ED-29F9-38DEBE538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433EDA-0EF4-B611-547D-A74B7B5D7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74213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1A08A14-3EB0-638F-D779-2B4F29A1B6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C8840BE-B431-54D2-E8D3-F73E30C6D6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0B39CEA-B903-DB64-3C76-F57F90B79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88B095-BA41-E694-A6CA-B632C4AA2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464395-2E6E-ECF9-CAD4-AA375074B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12866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C9BAA2-B6FD-CADD-C5FC-A187B13F0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943059-1FF5-F092-BC23-821C832B81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6E0B864-A642-1235-071D-CD88AEFF8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499F756-3E04-E33C-D709-717334F59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D6DF59E-EBA8-5F8B-77A9-84AF705B7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39328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9EF656-69E2-C6F5-755F-A8CE89F8B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7F182DB-955A-49C8-A320-1038FB32D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201AAE9-4B75-1EEB-F98A-50ECA1414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32F503C-BC3E-7382-AF38-CC47D2E86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D947BC-52C8-5195-1A00-D4750F6A1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22228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45526F-FD74-789C-06C8-E78B4F3DB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98F839B-A2D0-46CD-4B45-7B570EB96B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1ED9ED6-9DF4-4094-9562-D531345810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B02C7EE-FBD6-DA6A-E8F6-3D3CFB1E3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8D6E868-CFFE-D65F-5494-BDC7ED197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1C33339-B4BF-A0D9-639B-314D8EDF5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4950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880CEB-5643-C5A6-EF06-A7218049C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87F41DF-2998-AC02-FA4B-7B4F4598F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C85E0A3-CBB2-CF08-9DB6-E463D0CFD8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0DCA306-E9AD-2E34-25FE-7CF433A48C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381226F-C15F-5963-6FDF-C21C1219A1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BB1CE6F-225F-11F1-6620-BDB4CDAA5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212CB86-3316-7735-D04D-2736565FF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EE4B059-B904-CE64-8329-3E47873E9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72952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6B6244-AC7B-9AB1-B194-F5581E94C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ED81B4B-381C-558C-542B-A0CE7B35B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4699AB9-D69A-4A66-52CA-F9BE0371B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1C18330-FCB2-E928-9C0A-EA226666C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36453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2403263-1106-D5C6-6B7C-818B7ADDB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B745602-0105-C74C-7FF0-BC3E9AB92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36E4E34-BA55-02F7-34C2-54314D492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79840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9899E-7BFB-A1CF-C1A5-5B7BB9C9A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87C833-398E-0B08-E81E-33DCB6CE3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BF5081D-40D2-F005-ADF6-B01F2CDC9A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1A9A8BC-1A73-8186-5B42-C2D851A30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ABCA9EC-49C6-464B-03B9-0794CC5BA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EBA87C4-A27B-D717-40CD-8D77006A7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36677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77D966-BA1D-4E20-7C62-0D56846D8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40FB17E-C922-DF88-E225-9CBC27D28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F93BEED-557B-B27F-E970-7CFEE491EB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FD67D0-16A4-2587-5CEC-746CC94A5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DF6E666-2166-D0C2-C181-1741DABB1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C518B4-E085-6412-E92D-5F83D0ED5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61151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4764162-1A2E-BE16-8713-1E88A5DDA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6AB5D83-F49D-B26B-1B40-A5A964D87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AB7F88E-F4A8-AA21-3AF3-ADF5FB2B5D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17A4BEF-47D0-F250-68D4-EFC6DF173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325858B-A1A6-ABA9-AE37-B6484B9184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67288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BC3921-812B-C3D1-3A82-95E1A990B5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Animationen</a:t>
            </a:r>
            <a:endParaRPr lang="de-CH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0C54AD6-BF65-AB2E-5344-8C0050418E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Platzhalter und Objekte animieren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06712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D64F27-22F9-CDA9-4AA6-557B26AAB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Inhaltsplatzhalter animieren </a:t>
            </a:r>
            <a:r>
              <a:rPr lang="de-DE" dirty="0">
                <a:sym typeface="Wingdings" panose="05000000000000000000" pitchFamily="2" charset="2"/>
              </a:rPr>
              <a:t> Brot machen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4E4510-A81D-B6FC-1F9A-EB931F7209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500g Mehl</a:t>
            </a:r>
          </a:p>
          <a:p>
            <a:r>
              <a:rPr lang="de-DE" dirty="0"/>
              <a:t>250g Wasser</a:t>
            </a:r>
          </a:p>
          <a:p>
            <a:r>
              <a:rPr lang="de-DE" dirty="0"/>
              <a:t>½ Würfel Hefe</a:t>
            </a:r>
          </a:p>
          <a:p>
            <a:r>
              <a:rPr lang="de-DE" dirty="0"/>
              <a:t>eine Prise Salz</a:t>
            </a:r>
          </a:p>
          <a:p>
            <a:r>
              <a:rPr lang="de-DE" dirty="0"/>
              <a:t>eine Prise Zucker</a:t>
            </a:r>
          </a:p>
          <a:p>
            <a:r>
              <a:rPr lang="de-DE" dirty="0"/>
              <a:t>10 min kneten</a:t>
            </a:r>
          </a:p>
          <a:p>
            <a:r>
              <a:rPr lang="de-DE" dirty="0"/>
              <a:t>3 h ruhen lassen</a:t>
            </a:r>
          </a:p>
          <a:p>
            <a:r>
              <a:rPr lang="de-DE" dirty="0"/>
              <a:t>45 min bei 200° backen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10628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09EF266-FD70-C8A5-7490-1936D8677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Animation von Formen</a:t>
            </a:r>
            <a:endParaRPr lang="de-CH" dirty="0"/>
          </a:p>
        </p:txBody>
      </p:sp>
      <p:sp>
        <p:nvSpPr>
          <p:cNvPr id="5" name="Smiley 4">
            <a:extLst>
              <a:ext uri="{FF2B5EF4-FFF2-40B4-BE49-F238E27FC236}">
                <a16:creationId xmlns:a16="http://schemas.microsoft.com/office/drawing/2014/main" id="{CB6B0C2A-22FC-6F2D-501E-6C75A99E5F38}"/>
              </a:ext>
            </a:extLst>
          </p:cNvPr>
          <p:cNvSpPr/>
          <p:nvPr/>
        </p:nvSpPr>
        <p:spPr>
          <a:xfrm>
            <a:off x="3164766" y="3180379"/>
            <a:ext cx="2041935" cy="1936056"/>
          </a:xfrm>
          <a:prstGeom prst="smileyFac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Smiley 5">
            <a:extLst>
              <a:ext uri="{FF2B5EF4-FFF2-40B4-BE49-F238E27FC236}">
                <a16:creationId xmlns:a16="http://schemas.microsoft.com/office/drawing/2014/main" id="{B6DCA10E-981C-4842-28DB-1CC6F71BA53A}"/>
              </a:ext>
            </a:extLst>
          </p:cNvPr>
          <p:cNvSpPr/>
          <p:nvPr/>
        </p:nvSpPr>
        <p:spPr>
          <a:xfrm>
            <a:off x="1311060" y="3540243"/>
            <a:ext cx="964407" cy="914400"/>
          </a:xfrm>
          <a:prstGeom prst="smileyFace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Smiley 6">
            <a:extLst>
              <a:ext uri="{FF2B5EF4-FFF2-40B4-BE49-F238E27FC236}">
                <a16:creationId xmlns:a16="http://schemas.microsoft.com/office/drawing/2014/main" id="{2608242A-90B7-86CF-1A5F-E0E819AB5C6E}"/>
              </a:ext>
            </a:extLst>
          </p:cNvPr>
          <p:cNvSpPr/>
          <p:nvPr/>
        </p:nvSpPr>
        <p:spPr>
          <a:xfrm>
            <a:off x="6096000" y="2721131"/>
            <a:ext cx="3328022" cy="3308831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4847AC64-6488-6B43-A444-FC19EF74F95E}"/>
              </a:ext>
            </a:extLst>
          </p:cNvPr>
          <p:cNvSpPr/>
          <p:nvPr/>
        </p:nvSpPr>
        <p:spPr>
          <a:xfrm rot="928582">
            <a:off x="828333" y="5389169"/>
            <a:ext cx="7960659" cy="3012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887C49B7-6E9F-D21A-D157-5FC1DBAF94D0}"/>
              </a:ext>
            </a:extLst>
          </p:cNvPr>
          <p:cNvSpPr/>
          <p:nvPr/>
        </p:nvSpPr>
        <p:spPr>
          <a:xfrm rot="21125239">
            <a:off x="939427" y="2707794"/>
            <a:ext cx="7960659" cy="3012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51346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34A33A-8D77-72B9-DB97-14E68F0DE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Animation eines </a:t>
            </a:r>
            <a:r>
              <a:rPr lang="de-DE" dirty="0" err="1"/>
              <a:t>SmartArts</a:t>
            </a:r>
            <a:endParaRPr lang="de-CH" dirty="0"/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61D68AAB-A518-3336-986D-977176B287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1807649"/>
              </p:ext>
            </p:extLst>
          </p:nvPr>
        </p:nvGraphicFramePr>
        <p:xfrm>
          <a:off x="2483821" y="120376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667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4FE1F-E14C-C9B2-26A4-7CCE616BF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C05E97-6C02-B786-116B-4B45D3738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Schrittweise Animation eines </a:t>
            </a:r>
            <a:r>
              <a:rPr lang="de-DE" dirty="0" err="1"/>
              <a:t>SmartArts</a:t>
            </a:r>
            <a:endParaRPr lang="de-CH" dirty="0"/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34A76EA8-6E1F-0587-9004-A7E11BDE36A4}"/>
              </a:ext>
            </a:extLst>
          </p:cNvPr>
          <p:cNvGraphicFramePr/>
          <p:nvPr/>
        </p:nvGraphicFramePr>
        <p:xfrm>
          <a:off x="2483821" y="120376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522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CD6DD2A-0E1C-4136-B291-D1BD30B20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61A301F-8F37-4D95-91DA-0A49DCB3A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27540F5-2FA2-4214-8CF2-2D6708C9B4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759203D-912B-4721-BC7A-6207838987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C618C30-2C9F-40DA-82BF-C908AC26DD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83B37F-E114-4262-8DD4-E974B08DC5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5004ED-E4D1-5B5D-FFE4-3B8C32E3C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Diagramm animieren</a:t>
            </a:r>
            <a:endParaRPr lang="de-CH" dirty="0"/>
          </a:p>
        </p:txBody>
      </p:sp>
      <p:graphicFrame>
        <p:nvGraphicFramePr>
          <p:cNvPr id="6" name="Inhaltsplatzhalter 5">
            <a:extLst>
              <a:ext uri="{FF2B5EF4-FFF2-40B4-BE49-F238E27FC236}">
                <a16:creationId xmlns:a16="http://schemas.microsoft.com/office/drawing/2014/main" id="{33CD94D0-85B4-B0F6-5542-8BE813B2C0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475073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5388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DE8C4-63E1-A4B5-6E18-2C96C75FF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AF7C27-CE03-28D8-D9E2-FBF8E7825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Schrittweise Diagramm animieren</a:t>
            </a:r>
            <a:endParaRPr lang="de-CH" dirty="0"/>
          </a:p>
        </p:txBody>
      </p:sp>
      <p:graphicFrame>
        <p:nvGraphicFramePr>
          <p:cNvPr id="6" name="Inhaltsplatzhalter 5">
            <a:extLst>
              <a:ext uri="{FF2B5EF4-FFF2-40B4-BE49-F238E27FC236}">
                <a16:creationId xmlns:a16="http://schemas.microsoft.com/office/drawing/2014/main" id="{75F045E4-4D89-EEE1-93C9-318AE66D255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049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E331F-6911-29F0-3906-8D335E68D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82681D6-24BF-51F7-890E-B7F959CEA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mehr als 1 Animation</a:t>
            </a:r>
            <a:endParaRPr lang="de-CH" dirty="0"/>
          </a:p>
        </p:txBody>
      </p:sp>
      <p:sp>
        <p:nvSpPr>
          <p:cNvPr id="5" name="Smiley 4">
            <a:extLst>
              <a:ext uri="{FF2B5EF4-FFF2-40B4-BE49-F238E27FC236}">
                <a16:creationId xmlns:a16="http://schemas.microsoft.com/office/drawing/2014/main" id="{F6630E1E-A9A5-2C5E-BAC7-B6259076331E}"/>
              </a:ext>
            </a:extLst>
          </p:cNvPr>
          <p:cNvSpPr/>
          <p:nvPr/>
        </p:nvSpPr>
        <p:spPr>
          <a:xfrm>
            <a:off x="3164766" y="3180379"/>
            <a:ext cx="2041935" cy="1936056"/>
          </a:xfrm>
          <a:prstGeom prst="smileyFac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Smiley 5">
            <a:extLst>
              <a:ext uri="{FF2B5EF4-FFF2-40B4-BE49-F238E27FC236}">
                <a16:creationId xmlns:a16="http://schemas.microsoft.com/office/drawing/2014/main" id="{3304D9DA-18DC-FD8C-FA5A-A2C01A297179}"/>
              </a:ext>
            </a:extLst>
          </p:cNvPr>
          <p:cNvSpPr/>
          <p:nvPr/>
        </p:nvSpPr>
        <p:spPr>
          <a:xfrm>
            <a:off x="1311060" y="3540243"/>
            <a:ext cx="964407" cy="914400"/>
          </a:xfrm>
          <a:prstGeom prst="smileyFace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Smiley 6">
            <a:extLst>
              <a:ext uri="{FF2B5EF4-FFF2-40B4-BE49-F238E27FC236}">
                <a16:creationId xmlns:a16="http://schemas.microsoft.com/office/drawing/2014/main" id="{61889C01-8408-5BC4-8E88-121897FA53D3}"/>
              </a:ext>
            </a:extLst>
          </p:cNvPr>
          <p:cNvSpPr/>
          <p:nvPr/>
        </p:nvSpPr>
        <p:spPr>
          <a:xfrm>
            <a:off x="6096000" y="2721131"/>
            <a:ext cx="3328022" cy="3308831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327166FB-0D39-6E60-874A-38A2ED2D8DA8}"/>
              </a:ext>
            </a:extLst>
          </p:cNvPr>
          <p:cNvSpPr/>
          <p:nvPr/>
        </p:nvSpPr>
        <p:spPr>
          <a:xfrm rot="928582">
            <a:off x="828333" y="5389169"/>
            <a:ext cx="7960659" cy="3012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E01871B6-A070-621A-A73E-13959230A53F}"/>
              </a:ext>
            </a:extLst>
          </p:cNvPr>
          <p:cNvSpPr/>
          <p:nvPr/>
        </p:nvSpPr>
        <p:spPr>
          <a:xfrm rot="21125239">
            <a:off x="939427" y="2707794"/>
            <a:ext cx="7960659" cy="3012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1201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3a86dbf-34bc-413d-b84f-af6ed25988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44709E2581ABE409EB16CFC3347823A" ma:contentTypeVersion="19" ma:contentTypeDescription="Ein neues Dokument erstellen." ma:contentTypeScope="" ma:versionID="148cb9dbb048a4a3145af01e9d338634">
  <xsd:schema xmlns:xsd="http://www.w3.org/2001/XMLSchema" xmlns:xs="http://www.w3.org/2001/XMLSchema" xmlns:p="http://schemas.microsoft.com/office/2006/metadata/properties" xmlns:ns3="13a86dbf-34bc-413d-b84f-af6ed25988a5" xmlns:ns4="3e110bcc-bea1-40b6-b72b-52c4dad07459" targetNamespace="http://schemas.microsoft.com/office/2006/metadata/properties" ma:root="true" ma:fieldsID="7fe6ad63478ba766870fc58c8089bb5e" ns3:_="" ns4:_="">
    <xsd:import namespace="13a86dbf-34bc-413d-b84f-af6ed25988a5"/>
    <xsd:import namespace="3e110bcc-bea1-40b6-b72b-52c4dad0745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LengthInSeconds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a86dbf-34bc-413d-b84f-af6ed25988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110bcc-bea1-40b6-b72b-52c4dad07459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2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9213405-66C8-4A80-ABA6-B80C2E85A2DA}">
  <ds:schemaRefs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3e110bcc-bea1-40b6-b72b-52c4dad07459"/>
    <ds:schemaRef ds:uri="13a86dbf-34bc-413d-b84f-af6ed25988a5"/>
    <ds:schemaRef ds:uri="http://www.w3.org/XML/1998/namespace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C484E8B-1B7A-4B58-AA3C-C534C048532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E8AC6A-B420-4B29-80AF-2DE34DABD3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a86dbf-34bc-413d-b84f-af6ed25988a5"/>
    <ds:schemaRef ds:uri="3e110bcc-bea1-40b6-b72b-52c4dad074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Breitbild</PresentationFormat>
  <Paragraphs>29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Wingdings</vt:lpstr>
      <vt:lpstr>Office</vt:lpstr>
      <vt:lpstr>Animationen</vt:lpstr>
      <vt:lpstr>Inhaltsplatzhalter animieren  Brot machen</vt:lpstr>
      <vt:lpstr>Animation von Formen</vt:lpstr>
      <vt:lpstr>Animation eines SmartArts</vt:lpstr>
      <vt:lpstr>Schrittweise Animation eines SmartArts</vt:lpstr>
      <vt:lpstr>Diagramm animieren</vt:lpstr>
      <vt:lpstr>Schrittweise Diagramm animieren</vt:lpstr>
      <vt:lpstr>mehr als 1 Animation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Ruedi Schenk</dc:creator>
  <cp:lastModifiedBy>Ruedi Schenk</cp:lastModifiedBy>
  <cp:revision>5</cp:revision>
  <dcterms:created xsi:type="dcterms:W3CDTF">2026-04-16T05:01:48Z</dcterms:created>
  <dcterms:modified xsi:type="dcterms:W3CDTF">2026-05-01T05:38:13Z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0x010100544709E2581ABE409EB16CFC3347823A</vt:lpwstr>
  </property>
</Properties>
</file>